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472" y="-3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AA0A-7762-426D-B159-CDE50720DDDC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E270-8AB0-4BC5-B0E4-B2348E25E8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43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AA0A-7762-426D-B159-CDE50720DDDC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E270-8AB0-4BC5-B0E4-B2348E25E8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91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AA0A-7762-426D-B159-CDE50720DDDC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E270-8AB0-4BC5-B0E4-B2348E25E8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8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AA0A-7762-426D-B159-CDE50720DDDC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E270-8AB0-4BC5-B0E4-B2348E25E8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0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AA0A-7762-426D-B159-CDE50720DDDC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E270-8AB0-4BC5-B0E4-B2348E25E8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17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AA0A-7762-426D-B159-CDE50720DDDC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E270-8AB0-4BC5-B0E4-B2348E25E8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63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AA0A-7762-426D-B159-CDE50720DDDC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E270-8AB0-4BC5-B0E4-B2348E25E8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53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AA0A-7762-426D-B159-CDE50720DDDC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E270-8AB0-4BC5-B0E4-B2348E25E8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26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AA0A-7762-426D-B159-CDE50720DDDC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E270-8AB0-4BC5-B0E4-B2348E25E8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12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AA0A-7762-426D-B159-CDE50720DDDC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E270-8AB0-4BC5-B0E4-B2348E25E8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70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AA0A-7762-426D-B159-CDE50720DDDC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E270-8AB0-4BC5-B0E4-B2348E25E8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6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8AA0A-7762-426D-B159-CDE50720DDDC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BE270-8AB0-4BC5-B0E4-B2348E25E8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71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ba-user.com/n_seminar/n_seminar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-7931" y="1181030"/>
            <a:ext cx="6858000" cy="19082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令和２年</a:t>
            </a:r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29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（水）</a:t>
            </a: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開場／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４：０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講演／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：３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45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●場　　　所　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かずさアカデミアホール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(202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   木更津市かずさ鎌足２－３－９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入場料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無料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●定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員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１００名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（先着順）</a:t>
            </a:r>
          </a:p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●交流会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お一人様</a:t>
            </a:r>
            <a:r>
              <a:rPr lang="en-US" altLang="ja-JP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5,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en-US" altLang="ja-JP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消費税込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93357" y="5055900"/>
            <a:ext cx="6667813" cy="2053729"/>
          </a:xfrm>
          <a:prstGeom prst="roundRect">
            <a:avLst>
              <a:gd name="adj" fmla="val 6106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03761"/>
            <a:ext cx="6857999" cy="52074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>
                <a:gd name="adj" fmla="val 49371"/>
              </a:avLst>
            </a:prstTxWarp>
            <a:spAutoFit/>
          </a:bodyPr>
          <a:lstStyle/>
          <a:p>
            <a:pPr algn="ctr"/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令和２年新春講演会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899592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川相 昌弘氏講演　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～元巨人軍、野球解説者</a:t>
            </a:r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評論家～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634" y="-129"/>
            <a:ext cx="6858000" cy="39201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主催：</a:t>
            </a:r>
            <a:r>
              <a:rPr lang="en-US" altLang="ja-JP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 (</a:t>
            </a:r>
            <a:r>
              <a:rPr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公財</a:t>
            </a:r>
            <a:r>
              <a:rPr lang="en-US" altLang="ja-JP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)</a:t>
            </a:r>
            <a:r>
              <a:rPr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日本電信電話ユーザ協会 木更津・館山・鴨川地区協会</a:t>
            </a:r>
            <a:endParaRPr lang="en-US" altLang="ja-JP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共催：木更津商工会議所／君津商工会議所　　後援：東日本電信電話株式会社 千葉事業部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70023" y="3074690"/>
            <a:ext cx="4349233" cy="1872208"/>
          </a:xfrm>
          <a:prstGeom prst="roundRect">
            <a:avLst>
              <a:gd name="adj" fmla="val 3558"/>
            </a:avLst>
          </a:prstGeom>
          <a:gradFill flip="none" rotWithShape="1">
            <a:gsLst>
              <a:gs pos="0">
                <a:schemeClr val="bg1"/>
              </a:gs>
              <a:gs pos="9400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第一部　講演　１４：３０～１５：００</a:t>
            </a: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演　題　「ＩＣＴ講演」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仮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講演者　ＮＴＴ東日本</a:t>
            </a:r>
          </a:p>
          <a:p>
            <a:endParaRPr lang="ja-JP" altLang="en-US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第二部　講演　１５：１５～１６：４５</a:t>
            </a: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演　題　「バントの神様が語る ～自分の役割～」</a:t>
            </a: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講演者　川相　昌弘（かわい まさひろ）氏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元巨人軍、野球解説者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評論家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抽選会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１６：５０～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交流会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１７：１０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05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5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お一人</a:t>
            </a:r>
            <a:r>
              <a:rPr lang="ja-JP" altLang="en-US" sz="105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</a:t>
            </a:r>
            <a:r>
              <a:rPr lang="en-US" altLang="ja-JP" sz="105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5,</a:t>
            </a:r>
            <a:r>
              <a:rPr lang="ja-JP" altLang="en-US" sz="105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en-US" altLang="ja-JP" sz="105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05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en-US" altLang="ja-JP" sz="105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05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消費税込</a:t>
            </a:r>
            <a:r>
              <a:rPr lang="en-US" altLang="ja-JP" sz="105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05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Text Box 111"/>
          <p:cNvSpPr txBox="1">
            <a:spLocks noChangeArrowheads="1"/>
          </p:cNvSpPr>
          <p:nvPr/>
        </p:nvSpPr>
        <p:spPr bwMode="auto">
          <a:xfrm>
            <a:off x="1" y="8748464"/>
            <a:ext cx="686163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buFontTx/>
              <a:buNone/>
            </a:pPr>
            <a:r>
              <a:rPr lang="en-US" altLang="ja-JP" sz="1000" dirty="0">
                <a:solidFill>
                  <a:srgbClr val="080808"/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000" dirty="0">
                <a:solidFill>
                  <a:srgbClr val="080808"/>
                </a:solidFill>
                <a:latin typeface="HG丸ｺﾞｼｯｸM-PRO" pitchFamily="50" charset="-128"/>
                <a:ea typeface="HG丸ｺﾞｼｯｸM-PRO" pitchFamily="50" charset="-128"/>
              </a:rPr>
              <a:t>本件お問合せ先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（事務局）</a:t>
            </a:r>
            <a:r>
              <a:rPr lang="en-US" altLang="ja-JP" sz="1000" dirty="0">
                <a:solidFill>
                  <a:srgbClr val="080808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lang="ja-JP" altLang="en-US" sz="1000" dirty="0">
                <a:solidFill>
                  <a:srgbClr val="080808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　　　　　　　　　　　　　　　　　　　　　　　　　　　　（公財）日本電信電話ユーザ協会　関東事業推進部　</a:t>
            </a:r>
            <a:r>
              <a:rPr lang="en-US" altLang="ja-JP" sz="1000" dirty="0">
                <a:solidFill>
                  <a:srgbClr val="080808"/>
                </a:solidFill>
                <a:latin typeface="HG丸ｺﾞｼｯｸM-PRO" pitchFamily="50" charset="-128"/>
                <a:ea typeface="HG丸ｺﾞｼｯｸM-PRO" pitchFamily="50" charset="-128"/>
              </a:rPr>
              <a:t>TEL03-5820-2077</a:t>
            </a:r>
            <a:r>
              <a:rPr lang="ja-JP" altLang="en-US" sz="1000" dirty="0">
                <a:solidFill>
                  <a:srgbClr val="080808"/>
                </a:solidFill>
                <a:latin typeface="HG丸ｺﾞｼｯｸM-PRO" pitchFamily="50" charset="-128"/>
                <a:ea typeface="HG丸ｺﾞｼｯｸM-PRO" pitchFamily="50" charset="-128"/>
              </a:rPr>
              <a:t>（平日 </a:t>
            </a:r>
            <a:r>
              <a:rPr lang="en-US" altLang="ja-JP" sz="1000" dirty="0">
                <a:solidFill>
                  <a:srgbClr val="080808"/>
                </a:solidFill>
                <a:latin typeface="HG丸ｺﾞｼｯｸM-PRO" pitchFamily="50" charset="-128"/>
                <a:ea typeface="HG丸ｺﾞｼｯｸM-PRO" pitchFamily="50" charset="-128"/>
              </a:rPr>
              <a:t>9:00</a:t>
            </a:r>
            <a:r>
              <a:rPr lang="ja-JP" altLang="en-US" sz="1000" dirty="0">
                <a:solidFill>
                  <a:srgbClr val="080808"/>
                </a:solidFill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000" dirty="0">
                <a:solidFill>
                  <a:srgbClr val="080808"/>
                </a:solidFill>
                <a:latin typeface="HG丸ｺﾞｼｯｸM-PRO" pitchFamily="50" charset="-128"/>
                <a:ea typeface="HG丸ｺﾞｼｯｸM-PRO" pitchFamily="50" charset="-128"/>
              </a:rPr>
              <a:t>17:00</a:t>
            </a:r>
            <a:r>
              <a:rPr lang="ja-JP" altLang="en-US" sz="1000" dirty="0">
                <a:solidFill>
                  <a:srgbClr val="080808"/>
                </a:solidFill>
                <a:latin typeface="HG丸ｺﾞｼｯｸM-PRO" pitchFamily="50" charset="-128"/>
                <a:ea typeface="HG丸ｺﾞｼｯｸM-PRO" pitchFamily="50" charset="-128"/>
              </a:rPr>
              <a:t>）</a:t>
            </a:r>
          </a:p>
        </p:txBody>
      </p:sp>
      <p:sp>
        <p:nvSpPr>
          <p:cNvPr id="17" name="テキスト ボックス 2"/>
          <p:cNvSpPr txBox="1"/>
          <p:nvPr/>
        </p:nvSpPr>
        <p:spPr>
          <a:xfrm>
            <a:off x="4509120" y="1343883"/>
            <a:ext cx="230209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チームづくり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に欠かせない自分の役割や、努力を怠らない準備の大切さ、そしてそれらを通じていかに強いチーム、勝てるチームを作っていくか、そんな貴重なお話を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頂きます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雲形吹き出し 1"/>
          <p:cNvSpPr/>
          <p:nvPr/>
        </p:nvSpPr>
        <p:spPr>
          <a:xfrm>
            <a:off x="2760482" y="2339753"/>
            <a:ext cx="1820645" cy="553998"/>
          </a:xfrm>
          <a:prstGeom prst="cloudCallout">
            <a:avLst>
              <a:gd name="adj1" fmla="val -63462"/>
              <a:gd name="adj2" fmla="val 27205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80954" y="2411760"/>
            <a:ext cx="15005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募集締切</a:t>
            </a:r>
          </a:p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１月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日（水）まで</a:t>
            </a:r>
          </a:p>
          <a:p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xmlns="" id="{4A52B264-2677-4ACA-BDFF-59A57DC451F5}"/>
              </a:ext>
            </a:extLst>
          </p:cNvPr>
          <p:cNvSpPr txBox="1"/>
          <p:nvPr/>
        </p:nvSpPr>
        <p:spPr>
          <a:xfrm>
            <a:off x="146422" y="5016748"/>
            <a:ext cx="648831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■主な経歴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生年月日：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1964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b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出身地：岡山県岡山市　　　出身校：岡山南高等学校</a:t>
            </a:r>
            <a:b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送りバント通算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533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本の世界記録保持者。「バントの神様」の異名を持つ、つなぐ野球の第一人者。</a:t>
            </a:r>
            <a:b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岡山南高校では投手として活躍し、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1981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年と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1982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年の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回、甲子園に出場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pPr font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1982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年のドラフト会議で巨人に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位指名を受け入団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b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2007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年からは中日ドラゴンズ一軍内野守備・走塁コーチ、二軍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監督。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2011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年からは巨人で二軍監督を務め、その後一軍ヘッドコーチ、三軍監督と多くの選手育成に携わった。</a:t>
            </a:r>
            <a:b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年巨人を退団し、現在は野球解説者として野球の普及に携わる。 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endParaRPr lang="en-US" altLang="ja-JP" sz="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■現役時代の実績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読売ジャイアンツ日本一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回、オールスターゲーム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回出場、ベストナイン受賞、ゴールデングラブ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回受賞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</a:p>
          <a:p>
            <a:pPr fontAlgn="ct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犠打数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世界記録樹立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03932" y="7689552"/>
            <a:ext cx="1970088" cy="3079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defRPr/>
            </a:pP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◆</a:t>
            </a:r>
            <a:r>
              <a:rPr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からお申し込み 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endParaRPr lang="en-US" altLang="ja-JP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38"/>
          <p:cNvSpPr txBox="1">
            <a:spLocks noChangeArrowheads="1"/>
          </p:cNvSpPr>
          <p:nvPr/>
        </p:nvSpPr>
        <p:spPr bwMode="auto">
          <a:xfrm>
            <a:off x="3243263" y="7731447"/>
            <a:ext cx="5080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sz="11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こちら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71763" y="7920139"/>
            <a:ext cx="1258887" cy="220663"/>
          </a:xfrm>
          <a:prstGeom prst="rect">
            <a:avLst/>
          </a:prstGeom>
          <a:solidFill>
            <a:schemeClr val="accent5"/>
          </a:solidFill>
          <a:ln w="19050">
            <a:solidFill>
              <a:srgbClr val="002060"/>
            </a:solidFill>
          </a:ln>
        </p:spPr>
        <p:txBody>
          <a:bodyPr anchor="ctr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ユーザ協会千葉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107107" y="8387084"/>
            <a:ext cx="3355975" cy="30638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defRPr/>
            </a:pP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◆スマホ・タブレットからお申し込み 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endParaRPr lang="en-US" altLang="ja-JP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26" name="Picture 6" descr="C:\Users\8735108\Desktop\矢印画像\kohacu_com_000816_20180315-30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030" y="7798321"/>
            <a:ext cx="39528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 descr="C:\Users\8735108\Desktop\矢印画像\kohacu_com_000816_20180315-30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455" y="8352159"/>
            <a:ext cx="395287" cy="39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" descr="C:\Users\8735108\Desktop\矢印画像\kohacu_com_000816_20180315-30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8" y="7787757"/>
            <a:ext cx="39331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テキスト ボックス 28"/>
          <p:cNvSpPr txBox="1"/>
          <p:nvPr/>
        </p:nvSpPr>
        <p:spPr>
          <a:xfrm>
            <a:off x="3937000" y="7916964"/>
            <a:ext cx="444500" cy="220663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</a:ln>
        </p:spPr>
        <p:txBody>
          <a:bodyPr anchor="ctr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検索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93357" y="7164288"/>
            <a:ext cx="6667813" cy="1605384"/>
          </a:xfrm>
          <a:prstGeom prst="roundRect">
            <a:avLst>
              <a:gd name="adj" fmla="val 811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1" name="Picture 6" descr="C:\Users\8735108\Desktop\矢印画像\kohacu_com_000816_20180315-30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856" y="7414220"/>
            <a:ext cx="39528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テキスト ボックス 31"/>
          <p:cNvSpPr txBox="1"/>
          <p:nvPr/>
        </p:nvSpPr>
        <p:spPr>
          <a:xfrm>
            <a:off x="4622578" y="7899806"/>
            <a:ext cx="5261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クリック</a:t>
            </a:r>
            <a:endParaRPr kumimoji="1" lang="ja-JP" altLang="en-US" sz="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347344" y="8415982"/>
            <a:ext cx="1677987" cy="2616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ＱＲコードを読取 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endParaRPr lang="en-US" altLang="ja-JP" sz="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56890" y="7210896"/>
            <a:ext cx="2421556" cy="203324"/>
          </a:xfrm>
          <a:prstGeom prst="roundRect">
            <a:avLst>
              <a:gd name="adj" fmla="val 38713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400" dirty="0" smtClean="0"/>
              <a:t>お申込方法</a:t>
            </a:r>
            <a:endParaRPr kumimoji="1" lang="ja-JP" altLang="en-US" sz="1400" dirty="0"/>
          </a:p>
        </p:txBody>
      </p:sp>
      <p:pic>
        <p:nvPicPr>
          <p:cNvPr id="30" name="Picture 72" descr="ICT・新春セミナー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708" y="7809508"/>
            <a:ext cx="962620" cy="296756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358" y="8151288"/>
            <a:ext cx="602580" cy="602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正方形/長方形 22"/>
          <p:cNvSpPr/>
          <p:nvPr/>
        </p:nvSpPr>
        <p:spPr>
          <a:xfrm>
            <a:off x="2687240" y="7498928"/>
            <a:ext cx="3694088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200" dirty="0"/>
              <a:t>http://</a:t>
            </a:r>
            <a:r>
              <a:rPr lang="en-US" altLang="ja-JP" sz="1200" dirty="0" smtClean="0"/>
              <a:t>www.chiba-user.com/m_kisarazu/index.html</a:t>
            </a:r>
            <a:endParaRPr lang="ja-JP" altLang="en-US" sz="1200" dirty="0" smtClean="0"/>
          </a:p>
        </p:txBody>
      </p:sp>
      <p:pic>
        <p:nvPicPr>
          <p:cNvPr id="1026" name="Picture 2" descr="\\e-ad\fs59-fukugou\千葉事業部_ビジネスイノベーション部\マーケティンググループ_第一マーケティング担当\000_組織内共有\澤崎\kawai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17" t="3717" r="17614" b="23498"/>
          <a:stretch/>
        </p:blipFill>
        <p:spPr bwMode="auto">
          <a:xfrm>
            <a:off x="4655376" y="2308427"/>
            <a:ext cx="2116544" cy="263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256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142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NTT 澤崎　稔</cp:lastModifiedBy>
  <cp:revision>58</cp:revision>
  <cp:lastPrinted>2019-12-02T02:33:42Z</cp:lastPrinted>
  <dcterms:created xsi:type="dcterms:W3CDTF">2018-09-07T03:29:21Z</dcterms:created>
  <dcterms:modified xsi:type="dcterms:W3CDTF">2019-12-09T03:07:23Z</dcterms:modified>
</cp:coreProperties>
</file>